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5" r:id="rId11"/>
    <p:sldId id="266" r:id="rId12"/>
    <p:sldId id="275" r:id="rId13"/>
    <p:sldId id="268" r:id="rId14"/>
    <p:sldId id="269" r:id="rId15"/>
    <p:sldId id="276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117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25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17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betekenis van woorden duidelijk uitleggen met een betekenisvolle zin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woorden ‘de borstkas’ en ‘de pilaar’ opzoeken op de site wikikids.nl en de bijzonderheden noteren.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wie er met ‘de anderen’ bedoeld wordt.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5" descr="De Gorg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754" y="2914054"/>
            <a:ext cx="1976571" cy="2572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613" y="144938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388" y="144938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(voorspellen)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Terugblik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049221"/>
            <a:ext cx="551985" cy="524036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78149" y="4158677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opieerblad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‘woordwebben’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2" name="Tekstvak 16"/>
          <p:cNvSpPr txBox="1"/>
          <p:nvPr/>
        </p:nvSpPr>
        <p:spPr>
          <a:xfrm>
            <a:off x="678149" y="366964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4682617"/>
            <a:ext cx="551985" cy="524036"/>
          </a:xfrm>
          <a:prstGeom prst="rect">
            <a:avLst/>
          </a:prstGeom>
        </p:spPr>
      </p:pic>
      <p:pic>
        <p:nvPicPr>
          <p:cNvPr id="20" name="Afbeelding 5" descr="De Gorgel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03" y="4177352"/>
            <a:ext cx="1259697" cy="1650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5" descr="De Gorg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675" y="1990725"/>
            <a:ext cx="1856650" cy="252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Denk na: Hoe kunnen jullie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Melle’s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vader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ervan overtuigen om meer informatie 	te geven?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schrijf-/tekenopdracht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</a:p>
          <a:p>
            <a:pPr marL="285750" lvl="0" indent="-28575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BrainGame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chrijf-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/tekenopdracht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nleveren woordenlijsten en teamboekjes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018" y="2561887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brief aan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Melle’s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vader schrijven waarin we vragen om meer duidelijkheid.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5" descr="De Gorgel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666" y="1990726"/>
            <a:ext cx="1842334" cy="2566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6000" y="382098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Brief aan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Melle’s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vader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4" y="333401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19" y="2370817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0" y="4421316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90260" y="912660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449388"/>
            <a:ext cx="508608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08" y="20029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oordenlijsten en teamboekje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(voorspellen)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07038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5" descr="De Gorgel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57" y="4210493"/>
            <a:ext cx="1302338" cy="177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1. chagrijnig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2. de flits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de borstkas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4. topfit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5. haarfijn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6. plechtig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7. meerdere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8. de pilaar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9. dringende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waken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gespot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kwetteren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Maatje helpen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910" y="3871626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33 t/m 37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37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255" y="3659055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80" y="3218251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780" y="2045020"/>
            <a:ext cx="551985" cy="524036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780" y="418887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(voorspellen)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(voorspellen)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387" y="2141630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4650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gebeurt als de ‘r’ in de maand zit.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 de hand van de titel voorspellen wat Melle gaat doen.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5" descr="De Gorg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85" y="2307037"/>
            <a:ext cx="1872315" cy="254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274751"/>
            <a:ext cx="6480000" cy="2277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38 t/m 43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81010" y="578114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maatje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44730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4775057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4" y="2668735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843" y="3534573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7A6446-A13E-4AA5-A490-27C24FFD51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04" y="1094167"/>
            <a:ext cx="498306" cy="4730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35925FA-5748-43B3-8C05-B6D2B02762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423" y="526583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4" y="144938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(voorspellen)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(voorspellen)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257" y="1771603"/>
            <a:ext cx="1515293" cy="130646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022" y="3950516"/>
            <a:ext cx="2918786" cy="190930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0029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of Melle het boek met de gele briefjes zou kunnen pakken.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achter de rode deur zit.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5" descr="De Gorg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675" y="2298501"/>
            <a:ext cx="1856650" cy="255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274751"/>
            <a:ext cx="6480000" cy="2277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81010" y="578114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maatje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44730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4775057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4" y="2668735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843" y="3534573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7A6446-A13E-4AA5-A490-27C24FFD51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04" y="1094167"/>
            <a:ext cx="498306" cy="4730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35925FA-5748-43B3-8C05-B6D2B02762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423" y="526583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0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1007</Words>
  <Application>Microsoft Office PowerPoint</Application>
  <PresentationFormat>Widescreen</PresentationFormat>
  <Paragraphs>299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100</cp:revision>
  <dcterms:created xsi:type="dcterms:W3CDTF">2017-07-26T14:05:48Z</dcterms:created>
  <dcterms:modified xsi:type="dcterms:W3CDTF">2020-10-27T13:53:50Z</dcterms:modified>
</cp:coreProperties>
</file>